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3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9" d="100"/>
          <a:sy n="119" d="100"/>
        </p:scale>
        <p:origin x="-9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FE5F-0FBA-054E-B310-230785055148}" type="datetimeFigureOut">
              <a:rPr lang="en-US" smtClean="0"/>
              <a:pPr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5973-9DBB-0C41-901C-22115A7F94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FE5F-0FBA-054E-B310-230785055148}" type="datetimeFigureOut">
              <a:rPr lang="en-US" smtClean="0"/>
              <a:pPr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5973-9DBB-0C41-901C-22115A7F94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FE5F-0FBA-054E-B310-230785055148}" type="datetimeFigureOut">
              <a:rPr lang="en-US" smtClean="0"/>
              <a:pPr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5973-9DBB-0C41-901C-22115A7F94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FE5F-0FBA-054E-B310-230785055148}" type="datetimeFigureOut">
              <a:rPr lang="en-US" smtClean="0"/>
              <a:pPr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5973-9DBB-0C41-901C-22115A7F94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FE5F-0FBA-054E-B310-230785055148}" type="datetimeFigureOut">
              <a:rPr lang="en-US" smtClean="0"/>
              <a:pPr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5973-9DBB-0C41-901C-22115A7F94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FE5F-0FBA-054E-B310-230785055148}" type="datetimeFigureOut">
              <a:rPr lang="en-US" smtClean="0"/>
              <a:pPr/>
              <a:t>12/8/16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5973-9DBB-0C41-901C-22115A7F94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FE5F-0FBA-054E-B310-230785055148}" type="datetimeFigureOut">
              <a:rPr lang="en-US" smtClean="0"/>
              <a:pPr/>
              <a:t>12/8/16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5973-9DBB-0C41-901C-22115A7F94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FE5F-0FBA-054E-B310-230785055148}" type="datetimeFigureOut">
              <a:rPr lang="en-US" smtClean="0"/>
              <a:pPr/>
              <a:t>12/8/16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5973-9DBB-0C41-901C-22115A7F94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FE5F-0FBA-054E-B310-230785055148}" type="datetimeFigureOut">
              <a:rPr lang="en-US" smtClean="0"/>
              <a:pPr/>
              <a:t>12/8/16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5973-9DBB-0C41-901C-22115A7F94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FE5F-0FBA-054E-B310-230785055148}" type="datetimeFigureOut">
              <a:rPr lang="en-US" smtClean="0"/>
              <a:pPr/>
              <a:t>12/8/16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5973-9DBB-0C41-901C-22115A7F94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FE5F-0FBA-054E-B310-230785055148}" type="datetimeFigureOut">
              <a:rPr lang="en-US" smtClean="0"/>
              <a:pPr/>
              <a:t>12/8/16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65973-9DBB-0C41-901C-22115A7F94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5FE5F-0FBA-054E-B310-230785055148}" type="datetimeFigureOut">
              <a:rPr lang="en-US" smtClean="0"/>
              <a:pPr/>
              <a:t>12/8/16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65973-9DBB-0C41-901C-22115A7F948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Berlin Trivia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4000" dirty="0" smtClean="0"/>
              <a:t>How Well Do You Know Berlin?</a:t>
            </a:r>
            <a:endParaRPr lang="en-US" sz="4000" dirty="0"/>
          </a:p>
        </p:txBody>
      </p:sp>
      <p:pic>
        <p:nvPicPr>
          <p:cNvPr id="4" name="Picture 3" descr="UNADJUSTEDNONRAW_mini_9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569" y="2934206"/>
            <a:ext cx="4255942" cy="31919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700" dirty="0" smtClean="0"/>
              <a:t>5. The first set of traffic lights in Europe were installed where in Berlin?</a:t>
            </a:r>
            <a:endParaRPr lang="en-US" sz="3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Alexander Platz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Charlottenplatz</a:t>
            </a:r>
            <a:endParaRPr lang="en-US" dirty="0" smtClean="0"/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Nollindorfplatz</a:t>
            </a:r>
            <a:endParaRPr lang="en-US" dirty="0" smtClean="0"/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Potsdamer</a:t>
            </a:r>
            <a:r>
              <a:rPr lang="en-US" dirty="0" smtClean="0"/>
              <a:t> Platz</a:t>
            </a:r>
            <a:endParaRPr lang="en-US" dirty="0"/>
          </a:p>
        </p:txBody>
      </p:sp>
      <p:pic>
        <p:nvPicPr>
          <p:cNvPr id="4" name="Picture 3" descr="Screen Shot 2016-12-08 at 14.48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775" y="2595563"/>
            <a:ext cx="2844800" cy="27051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Answer: 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13583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Potsdamer</a:t>
            </a:r>
            <a:r>
              <a:rPr lang="en-US" dirty="0" smtClean="0"/>
              <a:t> Platz – where one can still see a replica of it.</a:t>
            </a:r>
            <a:endParaRPr lang="en-US" dirty="0"/>
          </a:p>
        </p:txBody>
      </p:sp>
      <p:pic>
        <p:nvPicPr>
          <p:cNvPr id="6" name="Picture 5" descr="Screen Shot 2016-12-08 at 13.31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732" y="1417638"/>
            <a:ext cx="3510068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6. Berlin lies on two major rivers, the Spree and the 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Elbe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Ems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Havel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Oder </a:t>
            </a:r>
            <a:endParaRPr lang="en-US" dirty="0"/>
          </a:p>
        </p:txBody>
      </p:sp>
      <p:pic>
        <p:nvPicPr>
          <p:cNvPr id="5" name="Picture 4" descr="Screen Shot 2016-12-08 at 14.31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191" y="1734987"/>
            <a:ext cx="6303979" cy="403848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Answer: 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The Havel </a:t>
            </a:r>
            <a:endParaRPr lang="en-US" dirty="0"/>
          </a:p>
        </p:txBody>
      </p:sp>
      <p:pic>
        <p:nvPicPr>
          <p:cNvPr id="4" name="Picture 3" descr="Screen Shot 2016-12-08 at 13.35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075" y="2865438"/>
            <a:ext cx="6718300" cy="34671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7. Approximately how far </a:t>
            </a:r>
            <a:r>
              <a:rPr lang="en-US" dirty="0" smtClean="0"/>
              <a:t>w</a:t>
            </a:r>
            <a:r>
              <a:rPr lang="en-US" dirty="0" smtClean="0"/>
              <a:t>est of the Polish border is Berlin?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30 km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70 km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180 km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315 km</a:t>
            </a:r>
          </a:p>
        </p:txBody>
      </p:sp>
      <p:pic>
        <p:nvPicPr>
          <p:cNvPr id="5" name="Picture 4" descr="Screen Shot 2016-12-08 at 13.45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929" y="2100341"/>
            <a:ext cx="4749404" cy="34063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Answer: 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Approximately 70 km from Berlin to the Polish border</a:t>
            </a:r>
            <a:endParaRPr lang="en-US" dirty="0"/>
          </a:p>
        </p:txBody>
      </p:sp>
      <p:pic>
        <p:nvPicPr>
          <p:cNvPr id="4" name="Picture 3" descr="Screen Shot 2016-12-08 at 13.47.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888" y="3309938"/>
            <a:ext cx="2781300" cy="20447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8. What is the approximate population of Berlin?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2.3 million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3.7 million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5.5 million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6.4 million</a:t>
            </a:r>
            <a:endParaRPr lang="en-US" dirty="0"/>
          </a:p>
        </p:txBody>
      </p:sp>
      <p:pic>
        <p:nvPicPr>
          <p:cNvPr id="4" name="Picture 3" descr="Screen Shot 2016-12-08 at 14.33.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457" y="2326464"/>
            <a:ext cx="4870104" cy="270561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Answer: 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3.7 million</a:t>
            </a:r>
            <a:endParaRPr lang="en-US" dirty="0"/>
          </a:p>
        </p:txBody>
      </p:sp>
      <p:pic>
        <p:nvPicPr>
          <p:cNvPr id="4" name="Picture 3" descr="Screen Shot 2016-12-02 at 12.31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2561912"/>
            <a:ext cx="6558926" cy="31769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700" dirty="0" smtClean="0"/>
              <a:t>9. Approximately how much bigger in area is Berlin in comparison to Paris?</a:t>
            </a:r>
            <a:endParaRPr lang="en-US" sz="3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3 times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5 times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9 times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12 times</a:t>
            </a:r>
            <a:endParaRPr lang="en-US" dirty="0"/>
          </a:p>
        </p:txBody>
      </p:sp>
      <p:pic>
        <p:nvPicPr>
          <p:cNvPr id="4" name="Picture 3" descr="Screen Shot 2016-12-08 at 13.56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870" y="1926075"/>
            <a:ext cx="3949948" cy="387941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Answer: 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Berlin is approximately 9 times the size of Paris.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Screen Shot 2016-12-08 at 13.54.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144" y="2658677"/>
            <a:ext cx="8015856" cy="25717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4557325" y="3980601"/>
            <a:ext cx="866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Berlin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54073" y="4534599"/>
            <a:ext cx="71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Paris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1. When did Berlin first become the capital of Germany?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95637"/>
            <a:ext cx="8229600" cy="4525963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1715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1871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1933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1991</a:t>
            </a:r>
            <a:endParaRPr lang="en-US" dirty="0"/>
          </a:p>
        </p:txBody>
      </p:sp>
      <p:pic>
        <p:nvPicPr>
          <p:cNvPr id="5" name="Picture 4" descr="Screen Shot 2016-12-02 at 12.04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979" y="2336427"/>
            <a:ext cx="5205821" cy="350127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10. Approximately how many bridges does Berlin have?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9</a:t>
            </a:r>
            <a:r>
              <a:rPr lang="en-US" dirty="0" smtClean="0"/>
              <a:t>00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 1700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 2300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 2500</a:t>
            </a:r>
            <a:endParaRPr lang="en-US" dirty="0"/>
          </a:p>
        </p:txBody>
      </p:sp>
      <p:pic>
        <p:nvPicPr>
          <p:cNvPr id="4" name="Picture 3" descr="Screen Shot 2016-12-08 at 14.05.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562" y="1600200"/>
            <a:ext cx="6322238" cy="472378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Answer: 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1700 bridges in Berlin – more than in Venice.</a:t>
            </a:r>
            <a:endParaRPr lang="en-US" dirty="0"/>
          </a:p>
        </p:txBody>
      </p:sp>
      <p:pic>
        <p:nvPicPr>
          <p:cNvPr id="4" name="Picture 3" descr="Screen Shot 2016-12-02 at 12.03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596" y="2463438"/>
            <a:ext cx="4919603" cy="364187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11. How many kilometers of navigable waterways does Berlin have?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180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250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280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350</a:t>
            </a:r>
            <a:endParaRPr lang="en-US" dirty="0"/>
          </a:p>
        </p:txBody>
      </p:sp>
      <p:pic>
        <p:nvPicPr>
          <p:cNvPr id="5" name="Picture 4" descr="IMG_27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263" y="1917505"/>
            <a:ext cx="5021833" cy="37663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Answer: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180 km of navigable waterways in Berlin</a:t>
            </a:r>
            <a:endParaRPr lang="en-US" dirty="0"/>
          </a:p>
        </p:txBody>
      </p:sp>
      <p:pic>
        <p:nvPicPr>
          <p:cNvPr id="4" name="Picture 3" descr="Screen Shot 2016-12-02 at 12.13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626" y="2358480"/>
            <a:ext cx="5446196" cy="401467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 smtClean="0"/>
              <a:t>12. </a:t>
            </a:r>
            <a:r>
              <a:rPr lang="en-US" sz="3800" dirty="0" smtClean="0"/>
              <a:t>Der</a:t>
            </a:r>
            <a:r>
              <a:rPr lang="en-US" sz="3800" dirty="0" smtClean="0"/>
              <a:t> </a:t>
            </a:r>
            <a:r>
              <a:rPr lang="en-US" sz="3800" dirty="0" smtClean="0"/>
              <a:t>Letze</a:t>
            </a:r>
            <a:r>
              <a:rPr lang="en-US" sz="3800" dirty="0" smtClean="0"/>
              <a:t> </a:t>
            </a:r>
            <a:r>
              <a:rPr lang="en-US" sz="3800" dirty="0" smtClean="0"/>
              <a:t>Instanz</a:t>
            </a:r>
            <a:r>
              <a:rPr lang="en-US" sz="3800" dirty="0" smtClean="0"/>
              <a:t> is the oldest public house in Berlin. How old is it?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200 years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300 years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400 years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500 years</a:t>
            </a:r>
            <a:endParaRPr lang="en-US" dirty="0"/>
          </a:p>
        </p:txBody>
      </p:sp>
      <p:pic>
        <p:nvPicPr>
          <p:cNvPr id="6" name="Picture 5" descr="Screen Shot 2016-12-08 at 14.13.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150" y="1600200"/>
            <a:ext cx="4453051" cy="45302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Answer: 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400 years old</a:t>
            </a:r>
            <a:endParaRPr lang="en-US" dirty="0"/>
          </a:p>
        </p:txBody>
      </p:sp>
      <p:pic>
        <p:nvPicPr>
          <p:cNvPr id="4" name="Picture 3" descr="Screen Shot 2016-12-08 at 14.12.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445" y="2411839"/>
            <a:ext cx="5130800" cy="39497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13. Berlin is divided into how many boroughs?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5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7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10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12 </a:t>
            </a:r>
            <a:endParaRPr lang="en-US" dirty="0"/>
          </a:p>
        </p:txBody>
      </p:sp>
      <p:pic>
        <p:nvPicPr>
          <p:cNvPr id="5" name="Picture 4" descr="Screen Shot 2016-12-08 at 14.40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849" y="2062163"/>
            <a:ext cx="4978400" cy="4064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Answer: 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Berlin has 12 boroughs</a:t>
            </a:r>
            <a:endParaRPr lang="en-US" dirty="0"/>
          </a:p>
        </p:txBody>
      </p:sp>
      <p:pic>
        <p:nvPicPr>
          <p:cNvPr id="4" name="Picture 3" descr="Screen Shot 2016-12-02 at 12.16.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194" y="2116315"/>
            <a:ext cx="5495605" cy="456382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14. In what year was the Berlin </a:t>
            </a:r>
            <a:r>
              <a:rPr lang="en-US" dirty="0" smtClean="0"/>
              <a:t>W</a:t>
            </a:r>
            <a:r>
              <a:rPr lang="en-US" dirty="0" smtClean="0"/>
              <a:t>all built?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1947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1952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1959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1961</a:t>
            </a:r>
            <a:endParaRPr lang="en-US" dirty="0"/>
          </a:p>
        </p:txBody>
      </p:sp>
      <p:pic>
        <p:nvPicPr>
          <p:cNvPr id="4" name="Picture 3" descr="Screen Shot 2016-12-08 at 13.19.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822" y="2518490"/>
            <a:ext cx="5867978" cy="198655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Answer: 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The Berlin Wall was built in 1961.</a:t>
            </a:r>
            <a:endParaRPr lang="en-US" dirty="0"/>
          </a:p>
        </p:txBody>
      </p:sp>
      <p:pic>
        <p:nvPicPr>
          <p:cNvPr id="4" name="Picture 3" descr="Screen Shot 2016-12-08 at 14.19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375" y="2347808"/>
            <a:ext cx="4324787" cy="427673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Answer: B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Berlin first became the capital of Germany in 1871.</a:t>
            </a:r>
            <a:endParaRPr lang="en-US" dirty="0"/>
          </a:p>
        </p:txBody>
      </p:sp>
      <p:pic>
        <p:nvPicPr>
          <p:cNvPr id="5" name="Picture 4" descr="Screen Shot 2016-12-08 at 14.29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645" y="2230417"/>
            <a:ext cx="6360067" cy="420471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15. The first bomb dropped on Berlin in WWII killed….?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A senior Army officer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An elephant at the zoo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A famous opera singer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A boat captain on the Spree</a:t>
            </a:r>
            <a:endParaRPr lang="en-US" dirty="0"/>
          </a:p>
        </p:txBody>
      </p:sp>
      <p:pic>
        <p:nvPicPr>
          <p:cNvPr id="4" name="Picture 3" descr="Screen Shot 2016-12-02 at 12.24.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642" y="1417638"/>
            <a:ext cx="3918358" cy="384013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Answer: B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An elephant at the zoo. Actually, 7 of them. Siam, pictured here, was the only surviving elephant.</a:t>
            </a:r>
            <a:endParaRPr lang="en-US" dirty="0"/>
          </a:p>
        </p:txBody>
      </p:sp>
      <p:pic>
        <p:nvPicPr>
          <p:cNvPr id="7" name="Picture 6" descr="Screen Shot 2016-12-08 at 14.24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352" y="2466784"/>
            <a:ext cx="4179011" cy="40809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2. Where in Berlin is the official residence of the President of Germany?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Kanzleramt</a:t>
            </a: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Schloss Bellevue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Schloss </a:t>
            </a:r>
            <a:r>
              <a:rPr lang="en-US" dirty="0" smtClean="0"/>
              <a:t>Charlottenburg</a:t>
            </a:r>
            <a:endParaRPr lang="en-US" dirty="0" smtClean="0"/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Schloss </a:t>
            </a:r>
            <a:r>
              <a:rPr lang="en-US" dirty="0" smtClean="0"/>
              <a:t>Sanssouci</a:t>
            </a:r>
            <a:endParaRPr lang="en-US" dirty="0" smtClean="0"/>
          </a:p>
          <a:p>
            <a:pPr marL="514350" indent="-514350">
              <a:buAutoNum type="alphaUcPeriod"/>
            </a:pPr>
            <a:endParaRPr lang="en-US" dirty="0"/>
          </a:p>
        </p:txBody>
      </p:sp>
      <p:pic>
        <p:nvPicPr>
          <p:cNvPr id="7" name="Picture 6" descr="Screen Shot 2016-12-08 at 14.43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561" y="2283776"/>
            <a:ext cx="2235872" cy="23449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Answer: 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Schloss Bellevue is the official residence of the President of Germany.</a:t>
            </a:r>
            <a:endParaRPr lang="en-US" dirty="0"/>
          </a:p>
        </p:txBody>
      </p:sp>
      <p:pic>
        <p:nvPicPr>
          <p:cNvPr id="4" name="Picture 3" descr="Screen Shot 2016-12-08 at 13.16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916" y="2635764"/>
            <a:ext cx="6286648" cy="34903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3. How long </a:t>
            </a:r>
            <a:r>
              <a:rPr lang="en-US" dirty="0" smtClean="0"/>
              <a:t>w</a:t>
            </a:r>
            <a:r>
              <a:rPr lang="en-US" dirty="0" smtClean="0"/>
              <a:t>as the Berlin Wall?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53 miles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78 miles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96 miles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180 miles</a:t>
            </a:r>
          </a:p>
        </p:txBody>
      </p:sp>
      <p:pic>
        <p:nvPicPr>
          <p:cNvPr id="4" name="Picture 3" descr="Screen Shot 2016-12-02 at 12.31.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367" y="1939762"/>
            <a:ext cx="4768302" cy="30653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Answer: 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The Berlin Wall was 96 miles long.</a:t>
            </a:r>
            <a:endParaRPr lang="en-US" dirty="0"/>
          </a:p>
        </p:txBody>
      </p:sp>
      <p:pic>
        <p:nvPicPr>
          <p:cNvPr id="4" name="Picture 3" descr="Screen Shot 2016-12-08 at 13.19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877" y="2328643"/>
            <a:ext cx="4261923" cy="35847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 What Is the </a:t>
            </a:r>
            <a:r>
              <a:rPr lang="en-US" dirty="0" smtClean="0"/>
              <a:t>n</a:t>
            </a:r>
            <a:r>
              <a:rPr lang="en-US" dirty="0" smtClean="0"/>
              <a:t>ame of Berlin’s </a:t>
            </a:r>
            <a:r>
              <a:rPr lang="en-US" dirty="0" smtClean="0"/>
              <a:t>b</a:t>
            </a:r>
            <a:r>
              <a:rPr lang="en-US" dirty="0" smtClean="0"/>
              <a:t>asketball </a:t>
            </a:r>
            <a:r>
              <a:rPr lang="en-US" dirty="0" smtClean="0"/>
              <a:t>t</a:t>
            </a:r>
            <a:r>
              <a:rPr lang="en-US" dirty="0" smtClean="0"/>
              <a:t>eam?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 smtClean="0"/>
              <a:t>Alba Berlin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Font typeface="Arial"/>
              <a:buAutoNum type="alphaUcPeriod"/>
            </a:pPr>
            <a:r>
              <a:rPr lang="en-US" dirty="0" smtClean="0"/>
              <a:t>Eisbaeren</a:t>
            </a:r>
            <a:r>
              <a:rPr lang="en-US" dirty="0" smtClean="0"/>
              <a:t> </a:t>
            </a:r>
            <a:r>
              <a:rPr lang="en-US" dirty="0" smtClean="0"/>
              <a:t>Berlin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FC Union Berlin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r>
              <a:rPr lang="en-US" dirty="0" smtClean="0"/>
              <a:t>Hertha</a:t>
            </a:r>
            <a:r>
              <a:rPr lang="en-US" dirty="0" smtClean="0"/>
              <a:t> Berlin</a:t>
            </a:r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endParaRPr lang="en-US" dirty="0" smtClean="0"/>
          </a:p>
          <a:p>
            <a:pPr marL="514350" indent="-514350">
              <a:buAutoNum type="alphaUcPeriod"/>
            </a:pPr>
            <a:endParaRPr lang="en-US" dirty="0" smtClean="0"/>
          </a:p>
        </p:txBody>
      </p:sp>
      <p:pic>
        <p:nvPicPr>
          <p:cNvPr id="4" name="Picture 3" descr="Screen Shot 2016-12-08 at 13.28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091" y="3028701"/>
            <a:ext cx="3757713" cy="15416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Answer: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Alba Berlin is Berlin’s basketball team.</a:t>
            </a:r>
            <a:endParaRPr lang="en-US" dirty="0"/>
          </a:p>
        </p:txBody>
      </p:sp>
      <p:pic>
        <p:nvPicPr>
          <p:cNvPr id="4" name="Picture 3" descr="Screen Shot 2016-12-08 at 13.22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929" y="2659063"/>
            <a:ext cx="2717800" cy="304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1577</TotalTime>
  <Words>484</Words>
  <Application>Microsoft Macintosh PowerPoint</Application>
  <PresentationFormat>On-screen Show (4:3)</PresentationFormat>
  <Paragraphs>155</Paragraphs>
  <Slides>31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Berlin Trivia</vt:lpstr>
      <vt:lpstr>1. When did Berlin first become the capital of Germany?</vt:lpstr>
      <vt:lpstr>Answer: B </vt:lpstr>
      <vt:lpstr>2. Where in Berlin is the official residence of the President of Germany?</vt:lpstr>
      <vt:lpstr>Answer: B</vt:lpstr>
      <vt:lpstr>3. How long was the Berlin Wall?</vt:lpstr>
      <vt:lpstr>Answer: C</vt:lpstr>
      <vt:lpstr>4. What Is the name of Berlin’s basketball team?</vt:lpstr>
      <vt:lpstr>Answer: A</vt:lpstr>
      <vt:lpstr>5. The first set of traffic lights in Europe were installed where in Berlin?</vt:lpstr>
      <vt:lpstr>Answer: D</vt:lpstr>
      <vt:lpstr>6. Berlin lies on two major rivers, the Spree and the ???</vt:lpstr>
      <vt:lpstr>Answer: C</vt:lpstr>
      <vt:lpstr>7. Approximately how far west of the Polish border is Berlin?</vt:lpstr>
      <vt:lpstr>Answer: B</vt:lpstr>
      <vt:lpstr>8. What is the approximate population of Berlin?</vt:lpstr>
      <vt:lpstr>Answer: B</vt:lpstr>
      <vt:lpstr>9. Approximately how much bigger in area is Berlin in comparison to Paris?</vt:lpstr>
      <vt:lpstr>Answer: C</vt:lpstr>
      <vt:lpstr>10. Approximately how many bridges does Berlin have?</vt:lpstr>
      <vt:lpstr>Answer: B</vt:lpstr>
      <vt:lpstr>11. How many kilometers of navigable waterways does Berlin have?</vt:lpstr>
      <vt:lpstr>Answer: A</vt:lpstr>
      <vt:lpstr>12. Der Letze Instanz is the oldest public house in Berlin. How old is it?</vt:lpstr>
      <vt:lpstr>Answer: C</vt:lpstr>
      <vt:lpstr>13. Berlin is divided into how many boroughs?</vt:lpstr>
      <vt:lpstr>Answer: D </vt:lpstr>
      <vt:lpstr>14. In what year was the Berlin Wall built?</vt:lpstr>
      <vt:lpstr>Answer: D </vt:lpstr>
      <vt:lpstr>15. The first bomb dropped on Berlin in WWII killed….?</vt:lpstr>
      <vt:lpstr>Answer: B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Claudia Tessier</dc:creator>
  <cp:lastModifiedBy>Claudia Tessier</cp:lastModifiedBy>
  <cp:revision>10</cp:revision>
  <dcterms:created xsi:type="dcterms:W3CDTF">2016-12-08T08:43:04Z</dcterms:created>
  <dcterms:modified xsi:type="dcterms:W3CDTF">2016-12-08T14:52:46Z</dcterms:modified>
</cp:coreProperties>
</file>